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7" r:id="rId4"/>
    <p:sldId id="270" r:id="rId5"/>
    <p:sldId id="271" r:id="rId6"/>
    <p:sldId id="272" r:id="rId7"/>
    <p:sldId id="273" r:id="rId8"/>
    <p:sldId id="274" r:id="rId9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55" d="100"/>
          <a:sy n="55" d="100"/>
        </p:scale>
        <p:origin x="6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38300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681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350934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672331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0790587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870548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11827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426843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691182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8010924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864339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CO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F84E4B-3FC2-4453-866E-776F3B101DB9}" type="datetimeFigureOut">
              <a:rPr lang="es-CO" smtClean="0"/>
              <a:t>08/03/2018</a:t>
            </a:fld>
            <a:endParaRPr lang="es-CO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4AB72-E296-43EA-BA5B-5152D195517E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6862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slide" Target="slide3.xml"/><Relationship Id="rId3" Type="http://schemas.openxmlformats.org/officeDocument/2006/relationships/slide" Target="slide6.xml"/><Relationship Id="rId7" Type="http://schemas.openxmlformats.org/officeDocument/2006/relationships/slide" Target="slide7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11" Type="http://schemas.openxmlformats.org/officeDocument/2006/relationships/slide" Target="slide5.xml"/><Relationship Id="rId5" Type="http://schemas.openxmlformats.org/officeDocument/2006/relationships/slide" Target="slide8.xml"/><Relationship Id="rId10" Type="http://schemas.openxmlformats.org/officeDocument/2006/relationships/slide" Target="slide4.xml"/><Relationship Id="rId4" Type="http://schemas.openxmlformats.org/officeDocument/2006/relationships/image" Target="../media/image2.png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slide" Target="slide2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slide" Target="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slide" Target="slide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5" Type="http://schemas.openxmlformats.org/officeDocument/2006/relationships/slide" Target="slide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slide" Target="slid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2398421"/>
            <a:ext cx="9144000" cy="3195170"/>
          </a:xfrm>
        </p:spPr>
        <p:txBody>
          <a:bodyPr>
            <a:normAutofit fontScale="90000"/>
          </a:bodyPr>
          <a:lstStyle/>
          <a:p>
            <a:r>
              <a:rPr lang="es-CO" b="1" dirty="0" smtClean="0">
                <a:solidFill>
                  <a:srgbClr val="00B0F0"/>
                </a:solidFill>
                <a:latin typeface="Arial Black" panose="020B0A04020102020204" pitchFamily="34" charset="0"/>
              </a:rPr>
              <a:t>PLANO AREAS RESTRINGIDAS </a:t>
            </a:r>
            <a:br>
              <a:rPr lang="es-CO" b="1" dirty="0" smtClean="0">
                <a:solidFill>
                  <a:srgbClr val="00B0F0"/>
                </a:solidFill>
                <a:latin typeface="Arial Black" panose="020B0A04020102020204" pitchFamily="34" charset="0"/>
              </a:rPr>
            </a:br>
            <a:r>
              <a:rPr lang="es-CO" b="1" dirty="0" smtClean="0">
                <a:solidFill>
                  <a:srgbClr val="00B0F0"/>
                </a:solidFill>
                <a:latin typeface="Arial Black" panose="020B0A04020102020204" pitchFamily="34" charset="0"/>
              </a:rPr>
              <a:t>TERMINAL COMPAS TOLU</a:t>
            </a:r>
            <a:endParaRPr lang="es-CO" b="1" dirty="0">
              <a:solidFill>
                <a:srgbClr val="00B0F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3124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593" t="38281" r="34605" b="26059"/>
          <a:stretch/>
        </p:blipFill>
        <p:spPr>
          <a:xfrm>
            <a:off x="838200" y="374074"/>
            <a:ext cx="10287000" cy="6179126"/>
          </a:xfrm>
          <a:prstGeom prst="rect">
            <a:avLst/>
          </a:prstGeom>
        </p:spPr>
      </p:pic>
      <p:pic>
        <p:nvPicPr>
          <p:cNvPr id="8" name="Imagen 7">
            <a:hlinkClick r:id="rId3" action="ppaction://hlinksldjump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3302" y="1963803"/>
            <a:ext cx="298730" cy="262151"/>
          </a:xfrm>
          <a:prstGeom prst="rect">
            <a:avLst/>
          </a:prstGeom>
          <a:solidFill>
            <a:srgbClr val="FF0000"/>
          </a:solidFill>
        </p:spPr>
      </p:pic>
      <p:pic>
        <p:nvPicPr>
          <p:cNvPr id="9" name="Imagen 8">
            <a:hlinkClick r:id="rId5" action="ppaction://hlinksldjump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29087" y="3447824"/>
            <a:ext cx="298730" cy="262151"/>
          </a:xfrm>
          <a:prstGeom prst="rect">
            <a:avLst/>
          </a:prstGeom>
          <a:solidFill>
            <a:srgbClr val="FF0000"/>
          </a:solidFill>
        </p:spPr>
      </p:pic>
      <p:pic>
        <p:nvPicPr>
          <p:cNvPr id="10" name="Imagen 9">
            <a:hlinkClick r:id="rId7" action="ppaction://hlinksldjump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876024" y="2908177"/>
            <a:ext cx="298730" cy="262151"/>
          </a:xfrm>
          <a:prstGeom prst="rect">
            <a:avLst/>
          </a:prstGeom>
          <a:solidFill>
            <a:srgbClr val="FF0000"/>
          </a:solidFill>
        </p:spPr>
      </p:pic>
      <p:pic>
        <p:nvPicPr>
          <p:cNvPr id="12" name="Imagen 11">
            <a:hlinkClick r:id="rId8" action="ppaction://hlinksldjump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949005" y="2338554"/>
            <a:ext cx="298730" cy="262151"/>
          </a:xfrm>
          <a:prstGeom prst="rect">
            <a:avLst/>
          </a:prstGeom>
        </p:spPr>
      </p:pic>
      <p:pic>
        <p:nvPicPr>
          <p:cNvPr id="13" name="Imagen 12">
            <a:hlinkClick r:id="rId10" action="ppaction://hlinksldjump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20398" y="4257291"/>
            <a:ext cx="298730" cy="262151"/>
          </a:xfrm>
          <a:prstGeom prst="rect">
            <a:avLst/>
          </a:prstGeom>
        </p:spPr>
      </p:pic>
      <p:pic>
        <p:nvPicPr>
          <p:cNvPr id="14" name="Imagen 13">
            <a:hlinkClick r:id="rId11" action="ppaction://hlinksldjump"/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445648" y="4587068"/>
            <a:ext cx="298730" cy="2621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751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hlinkClick r:id="rId2" action="ppaction://hlinksldjump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439056"/>
            <a:ext cx="12192000" cy="5418944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443401" y="704537"/>
            <a:ext cx="741337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 smtClean="0">
                <a:solidFill>
                  <a:schemeClr val="bg1"/>
                </a:solidFill>
              </a:rPr>
              <a:t>SUB ESTACION ELECTRICA</a:t>
            </a:r>
            <a:endParaRPr lang="es-CO" sz="3200" b="1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2428407" y="674557"/>
            <a:ext cx="7420131" cy="5996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6" name="Flecha derecha 5">
            <a:hlinkClick r:id="rId2" action="ppaction://hlinksldjump"/>
          </p:cNvPr>
          <p:cNvSpPr/>
          <p:nvPr/>
        </p:nvSpPr>
        <p:spPr>
          <a:xfrm>
            <a:off x="1379095" y="5651292"/>
            <a:ext cx="824459" cy="32978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20838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439056"/>
            <a:ext cx="12192000" cy="5418944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443401" y="704537"/>
            <a:ext cx="741337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 smtClean="0">
                <a:solidFill>
                  <a:schemeClr val="bg1"/>
                </a:solidFill>
              </a:rPr>
              <a:t>BÁSCULA No 1 CAMIONERA</a:t>
            </a:r>
            <a:endParaRPr lang="es-CO" sz="3200" b="1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2428407" y="674557"/>
            <a:ext cx="7420131" cy="5996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69" y="1793909"/>
            <a:ext cx="10463134" cy="4352058"/>
          </a:xfrm>
          <a:prstGeom prst="rect">
            <a:avLst/>
          </a:prstGeom>
        </p:spPr>
      </p:pic>
      <p:sp>
        <p:nvSpPr>
          <p:cNvPr id="6" name="Flecha derecha 5">
            <a:hlinkClick r:id="rId4" action="ppaction://hlinksldjump"/>
          </p:cNvPr>
          <p:cNvSpPr/>
          <p:nvPr/>
        </p:nvSpPr>
        <p:spPr>
          <a:xfrm>
            <a:off x="1379095" y="5771213"/>
            <a:ext cx="629587" cy="3747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9002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439056"/>
            <a:ext cx="12192000" cy="5418944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443401" y="704537"/>
            <a:ext cx="741337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 smtClean="0">
                <a:solidFill>
                  <a:schemeClr val="bg1"/>
                </a:solidFill>
              </a:rPr>
              <a:t>BÁSCULA No 2 CAMIONERA</a:t>
            </a:r>
            <a:endParaRPr lang="es-CO" sz="3200" b="1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2428407" y="674557"/>
            <a:ext cx="7420131" cy="5996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9469" y="1793909"/>
            <a:ext cx="10463134" cy="4352058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41189" t="33303" r="43565" b="42806"/>
          <a:stretch/>
        </p:blipFill>
        <p:spPr>
          <a:xfrm>
            <a:off x="809469" y="1793909"/>
            <a:ext cx="10463134" cy="4352058"/>
          </a:xfrm>
          <a:prstGeom prst="rect">
            <a:avLst/>
          </a:prstGeom>
        </p:spPr>
      </p:pic>
      <p:sp>
        <p:nvSpPr>
          <p:cNvPr id="7" name="Flecha derecha 6">
            <a:hlinkClick r:id="rId5" action="ppaction://hlinksldjump"/>
          </p:cNvPr>
          <p:cNvSpPr/>
          <p:nvPr/>
        </p:nvSpPr>
        <p:spPr>
          <a:xfrm>
            <a:off x="1364105" y="5696262"/>
            <a:ext cx="599606" cy="25483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49488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1439056"/>
            <a:ext cx="12192000" cy="5418944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443401" y="704537"/>
            <a:ext cx="741337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 smtClean="0">
                <a:solidFill>
                  <a:schemeClr val="bg1"/>
                </a:solidFill>
              </a:rPr>
              <a:t>PLATAFORMA DE ATRAQUE</a:t>
            </a:r>
            <a:endParaRPr lang="es-CO" sz="3200" b="1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2428407" y="674557"/>
            <a:ext cx="7420131" cy="5996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39468" t="29778" r="33483" b="35694"/>
          <a:stretch/>
        </p:blipFill>
        <p:spPr>
          <a:xfrm>
            <a:off x="809469" y="1813810"/>
            <a:ext cx="4826833" cy="4422098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 rotWithShape="1">
          <a:blip r:embed="rId4"/>
          <a:srcRect l="37623" t="29280" r="33238" b="36824"/>
          <a:stretch/>
        </p:blipFill>
        <p:spPr>
          <a:xfrm>
            <a:off x="5636302" y="1813810"/>
            <a:ext cx="5636301" cy="4422098"/>
          </a:xfrm>
          <a:prstGeom prst="rect">
            <a:avLst/>
          </a:prstGeom>
        </p:spPr>
      </p:pic>
      <p:sp>
        <p:nvSpPr>
          <p:cNvPr id="9" name="Flecha derecha 8">
            <a:hlinkClick r:id="rId5" action="ppaction://hlinksldjump"/>
          </p:cNvPr>
          <p:cNvSpPr/>
          <p:nvPr/>
        </p:nvSpPr>
        <p:spPr>
          <a:xfrm>
            <a:off x="1514007" y="5861154"/>
            <a:ext cx="674557" cy="37475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99634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88" y="1618938"/>
            <a:ext cx="12192000" cy="5418944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443401" y="704537"/>
            <a:ext cx="741337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 smtClean="0">
                <a:solidFill>
                  <a:schemeClr val="bg1"/>
                </a:solidFill>
              </a:rPr>
              <a:t>C.C.M No 2</a:t>
            </a:r>
            <a:endParaRPr lang="es-CO" sz="3200" b="1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2428407" y="674557"/>
            <a:ext cx="7420131" cy="5996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9" name="Imagen 8"/>
          <p:cNvPicPr>
            <a:picLocks noChangeAspect="1"/>
          </p:cNvPicPr>
          <p:nvPr/>
        </p:nvPicPr>
        <p:blipFill rotWithShape="1">
          <a:blip r:embed="rId3"/>
          <a:srcRect l="37869" t="32780" r="37295" b="38791"/>
          <a:stretch/>
        </p:blipFill>
        <p:spPr>
          <a:xfrm>
            <a:off x="899410" y="2038662"/>
            <a:ext cx="10418164" cy="4272197"/>
          </a:xfrm>
          <a:prstGeom prst="rect">
            <a:avLst/>
          </a:prstGeom>
        </p:spPr>
      </p:pic>
      <p:sp>
        <p:nvSpPr>
          <p:cNvPr id="10" name="Flecha derecha 9">
            <a:hlinkClick r:id="rId4" action="ppaction://hlinksldjump"/>
          </p:cNvPr>
          <p:cNvSpPr/>
          <p:nvPr/>
        </p:nvSpPr>
        <p:spPr>
          <a:xfrm>
            <a:off x="1424066" y="5966086"/>
            <a:ext cx="509665" cy="31479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798891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88" y="1618938"/>
            <a:ext cx="12192000" cy="5418944"/>
          </a:xfrm>
          <a:prstGeom prst="rect">
            <a:avLst/>
          </a:prstGeom>
        </p:spPr>
      </p:pic>
      <p:sp>
        <p:nvSpPr>
          <p:cNvPr id="4" name="CuadroTexto 3"/>
          <p:cNvSpPr txBox="1"/>
          <p:nvPr/>
        </p:nvSpPr>
        <p:spPr>
          <a:xfrm>
            <a:off x="2443401" y="704537"/>
            <a:ext cx="7413375" cy="584775"/>
          </a:xfrm>
          <a:prstGeom prst="rect">
            <a:avLst/>
          </a:prstGeom>
          <a:solidFill>
            <a:srgbClr val="00B0F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s-CO" sz="3200" b="1" dirty="0" smtClean="0">
                <a:solidFill>
                  <a:schemeClr val="bg1"/>
                </a:solidFill>
              </a:rPr>
              <a:t>CENTRO DE CONTROL CCTV</a:t>
            </a:r>
            <a:endParaRPr lang="es-CO" sz="3200" b="1" dirty="0">
              <a:solidFill>
                <a:schemeClr val="bg1"/>
              </a:solidFill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2428407" y="674557"/>
            <a:ext cx="7420131" cy="59960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3"/>
          <a:srcRect l="41803" t="32122" r="33361" b="40542"/>
          <a:stretch/>
        </p:blipFill>
        <p:spPr>
          <a:xfrm>
            <a:off x="914400" y="1978702"/>
            <a:ext cx="10403174" cy="4317167"/>
          </a:xfrm>
          <a:prstGeom prst="rect">
            <a:avLst/>
          </a:prstGeom>
        </p:spPr>
      </p:pic>
      <p:sp>
        <p:nvSpPr>
          <p:cNvPr id="6" name="Flecha derecha 5">
            <a:hlinkClick r:id="rId4" action="ppaction://hlinksldjump"/>
          </p:cNvPr>
          <p:cNvSpPr/>
          <p:nvPr/>
        </p:nvSpPr>
        <p:spPr>
          <a:xfrm>
            <a:off x="1334125" y="5966085"/>
            <a:ext cx="779488" cy="32978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761377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466</TotalTime>
  <Words>24</Words>
  <Application>Microsoft Office PowerPoint</Application>
  <PresentationFormat>Panorámica</PresentationFormat>
  <Paragraphs>7</Paragraphs>
  <Slides>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8</vt:i4>
      </vt:variant>
    </vt:vector>
  </HeadingPairs>
  <TitlesOfParts>
    <vt:vector size="13" baseType="lpstr">
      <vt:lpstr>Arial</vt:lpstr>
      <vt:lpstr>Arial Black</vt:lpstr>
      <vt:lpstr>Calibri</vt:lpstr>
      <vt:lpstr>Calibri Light</vt:lpstr>
      <vt:lpstr>Tema de Office</vt:lpstr>
      <vt:lpstr>PLANO AREAS RESTRINGIDAS  TERMINAL COMPAS TOLU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Mario Rafael Cruz Gomez</dc:creator>
  <cp:lastModifiedBy>Mario Rafael Cruz Gomez</cp:lastModifiedBy>
  <cp:revision>19</cp:revision>
  <dcterms:created xsi:type="dcterms:W3CDTF">2018-03-06T16:47:37Z</dcterms:created>
  <dcterms:modified xsi:type="dcterms:W3CDTF">2018-03-08T16:55:32Z</dcterms:modified>
</cp:coreProperties>
</file>

<file path=docProps/thumbnail.jpeg>
</file>